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Mukta" panose="020B0000000000000000" pitchFamily="34" charset="0"/>
      <p:regular r:id="rId8"/>
      <p:bold r:id="rId9"/>
    </p:embeddedFont>
    <p:embeddedFont>
      <p:font typeface="Prompt" pitchFamily="2" charset="-34"/>
      <p:regular r:id="rId10"/>
      <p:bold r:id="rId11"/>
      <p:italic r:id="rId12"/>
      <p:boldItalic r:id="rId1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Animation="0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7" d="100"/>
          <a:sy n="107" d="100"/>
        </p:scale>
        <p:origin x="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6471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26463"/>
            <a:ext cx="7415927" cy="2838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Cursor AI 编程俱乐部：开启你的数字创意之旅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864037" y="443567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欢迎加入Cursor AI编程俱乐部！这里是你释放数字创意的乐园。无论你是编程新手还是有经验的爱好者，我们都欢迎你的加入。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50342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在这里，你将学习如何利用最新的AI工具Cursor来创建游戏、网站和应用。让我们一起探索编程的无限可能性吧！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864037" y="6589633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8F362E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0364" y="6738342"/>
            <a:ext cx="10215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AT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1382316" y="6571178"/>
            <a:ext cx="1581031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by Amy Tao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594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21356" y="2635806"/>
            <a:ext cx="9731931" cy="479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0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无限可能：Explore the infinite possibilities of Cursor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1569006" y="3374708"/>
            <a:ext cx="22860" cy="4378404"/>
          </a:xfrm>
          <a:prstGeom prst="roundRect">
            <a:avLst>
              <a:gd name="adj" fmla="val 317398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1751886" y="3751898"/>
            <a:ext cx="604599" cy="22860"/>
          </a:xfrm>
          <a:prstGeom prst="roundRect">
            <a:avLst>
              <a:gd name="adj" fmla="val 317398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1386126" y="3569018"/>
            <a:ext cx="388620" cy="38862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521460" y="3673475"/>
            <a:ext cx="8620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2530554" y="3547348"/>
            <a:ext cx="1919407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Discover Cursor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530554" y="3890843"/>
            <a:ext cx="10778490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Get to know Cursor, a powerful AI tool, and change the world with it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751886" y="4889659"/>
            <a:ext cx="604599" cy="22860"/>
          </a:xfrm>
          <a:prstGeom prst="roundRect">
            <a:avLst>
              <a:gd name="adj" fmla="val 317398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1386126" y="4706779"/>
            <a:ext cx="388620" cy="38862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509871" y="4808061"/>
            <a:ext cx="134779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2530554" y="4685109"/>
            <a:ext cx="2067163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Application Prospects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530554" y="5028605"/>
            <a:ext cx="10778490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Discuss the wide application of Cursor in game development, website design and software engineering.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751886" y="6027420"/>
            <a:ext cx="604599" cy="22860"/>
          </a:xfrm>
          <a:prstGeom prst="roundRect">
            <a:avLst>
              <a:gd name="adj" fmla="val 317398"/>
            </a:avLst>
          </a:prstGeom>
          <a:solidFill>
            <a:srgbClr val="6D4562"/>
          </a:solidFill>
          <a:ln/>
        </p:spPr>
      </p:sp>
      <p:sp>
        <p:nvSpPr>
          <p:cNvPr id="16" name="Shape 13"/>
          <p:cNvSpPr/>
          <p:nvPr/>
        </p:nvSpPr>
        <p:spPr>
          <a:xfrm>
            <a:off x="1386126" y="5844540"/>
            <a:ext cx="388620" cy="38862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510467" y="5955348"/>
            <a:ext cx="13358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2530554" y="5822871"/>
            <a:ext cx="2043708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Create a digital world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530554" y="6166366"/>
            <a:ext cx="10778490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Use the functions of Cursor to develop your own unique digital works.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751886" y="7165181"/>
            <a:ext cx="604599" cy="22860"/>
          </a:xfrm>
          <a:prstGeom prst="roundRect">
            <a:avLst>
              <a:gd name="adj" fmla="val 317398"/>
            </a:avLst>
          </a:prstGeom>
          <a:solidFill>
            <a:srgbClr val="6D4562"/>
          </a:solidFill>
          <a:ln/>
        </p:spPr>
      </p:sp>
      <p:sp>
        <p:nvSpPr>
          <p:cNvPr id="21" name="Shape 18"/>
          <p:cNvSpPr/>
          <p:nvPr/>
        </p:nvSpPr>
        <p:spPr>
          <a:xfrm>
            <a:off x="1386126" y="6982301"/>
            <a:ext cx="388620" cy="38862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497608" y="7089934"/>
            <a:ext cx="14025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</a:t>
            </a:r>
            <a:endParaRPr lang="en-US" sz="1800" dirty="0"/>
          </a:p>
        </p:txBody>
      </p:sp>
      <p:sp>
        <p:nvSpPr>
          <p:cNvPr id="23" name="Text 20"/>
          <p:cNvSpPr/>
          <p:nvPr/>
        </p:nvSpPr>
        <p:spPr>
          <a:xfrm>
            <a:off x="2530554" y="6960632"/>
            <a:ext cx="2383036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Learning and fun coexist.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2530554" y="7304127"/>
            <a:ext cx="10778490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Turn programming learning into daily fun and enjoy the process of creation.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3">
            <a:extLst>
              <a:ext uri="{FF2B5EF4-FFF2-40B4-BE49-F238E27FC236}">
                <a16:creationId xmlns:a16="http://schemas.microsoft.com/office/drawing/2014/main" id="{42B56E51-5C4A-877B-5138-F2AB6BE970E2}"/>
              </a:ext>
            </a:extLst>
          </p:cNvPr>
          <p:cNvSpPr/>
          <p:nvPr/>
        </p:nvSpPr>
        <p:spPr>
          <a:xfrm>
            <a:off x="6063496" y="6388715"/>
            <a:ext cx="384805" cy="38862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9" name="Shape 3">
            <a:extLst>
              <a:ext uri="{FF2B5EF4-FFF2-40B4-BE49-F238E27FC236}">
                <a16:creationId xmlns:a16="http://schemas.microsoft.com/office/drawing/2014/main" id="{CC6D23BC-4FCC-07D3-400A-8EC4123911B6}"/>
              </a:ext>
            </a:extLst>
          </p:cNvPr>
          <p:cNvSpPr/>
          <p:nvPr/>
        </p:nvSpPr>
        <p:spPr>
          <a:xfrm>
            <a:off x="6063496" y="4725531"/>
            <a:ext cx="384805" cy="38862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8" name="Shape 3">
            <a:extLst>
              <a:ext uri="{FF2B5EF4-FFF2-40B4-BE49-F238E27FC236}">
                <a16:creationId xmlns:a16="http://schemas.microsoft.com/office/drawing/2014/main" id="{5CC278BF-82AF-F0A0-AAD0-C00793A23E9F}"/>
              </a:ext>
            </a:extLst>
          </p:cNvPr>
          <p:cNvSpPr/>
          <p:nvPr/>
        </p:nvSpPr>
        <p:spPr>
          <a:xfrm>
            <a:off x="6063496" y="3062347"/>
            <a:ext cx="384805" cy="38862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3496" y="345645"/>
            <a:ext cx="7686913" cy="45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dirty="0" err="1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创意潜能</a:t>
            </a: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：</a:t>
            </a:r>
          </a:p>
          <a:p>
            <a:pPr marL="0" indent="0">
              <a:lnSpc>
                <a:spcPts val="360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Stimulate your creative potential</a:t>
            </a:r>
            <a:endParaRPr lang="en-US" sz="3600" dirty="0"/>
          </a:p>
        </p:txBody>
      </p:sp>
      <p:sp>
        <p:nvSpPr>
          <p:cNvPr id="5" name="Text 1"/>
          <p:cNvSpPr/>
          <p:nvPr/>
        </p:nvSpPr>
        <p:spPr>
          <a:xfrm>
            <a:off x="6063496" y="1965365"/>
            <a:ext cx="2362081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Create a personal website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063496" y="2293144"/>
            <a:ext cx="798980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Learn web design, create your online visiting card。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6063496" y="3628549"/>
            <a:ext cx="1960483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Develop video games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063496" y="3956328"/>
            <a:ext cx="798980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Realize your game creativity,  become a game developer.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6063496" y="5291733"/>
            <a:ext cx="2233374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Construct practical Apps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063496" y="5619512"/>
            <a:ext cx="798980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Develop fully functional applications and solve daily problems.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6063496" y="6954917"/>
            <a:ext cx="1832134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Master PRD writing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6063496" y="7282696"/>
            <a:ext cx="798980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Learn PRDs and prepare for future projects.</a:t>
            </a:r>
            <a:endParaRPr lang="en-US" sz="1750" dirty="0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EDD22045-9D75-87B8-918A-A218914F2957}"/>
              </a:ext>
            </a:extLst>
          </p:cNvPr>
          <p:cNvSpPr/>
          <p:nvPr/>
        </p:nvSpPr>
        <p:spPr>
          <a:xfrm>
            <a:off x="6063496" y="1399164"/>
            <a:ext cx="388620" cy="38862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F5E78974-FC5F-C702-8DED-D5C7279202DC}"/>
              </a:ext>
            </a:extLst>
          </p:cNvPr>
          <p:cNvSpPr/>
          <p:nvPr/>
        </p:nvSpPr>
        <p:spPr>
          <a:xfrm>
            <a:off x="6208487" y="3172567"/>
            <a:ext cx="9482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altLang="zh-CN" dirty="0">
                <a:solidFill>
                  <a:srgbClr val="DAD8E9"/>
                </a:solidFill>
                <a:latin typeface="Prompt" pitchFamily="34" charset="0"/>
                <a:cs typeface="Prompt" pitchFamily="34" charset="-120"/>
              </a:rPr>
              <a:t>2</a:t>
            </a:r>
            <a:endParaRPr lang="en-US" sz="1800" dirty="0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DC1C30B2-12F3-489B-F356-30F5C0A7CC2F}"/>
              </a:ext>
            </a:extLst>
          </p:cNvPr>
          <p:cNvSpPr/>
          <p:nvPr/>
        </p:nvSpPr>
        <p:spPr>
          <a:xfrm>
            <a:off x="6208487" y="4820578"/>
            <a:ext cx="9482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altLang="zh-CN" dirty="0">
                <a:solidFill>
                  <a:srgbClr val="DAD8E9"/>
                </a:solidFill>
                <a:latin typeface="Prompt" pitchFamily="34" charset="0"/>
                <a:cs typeface="Prompt" pitchFamily="34" charset="-120"/>
              </a:rPr>
              <a:t>3</a:t>
            </a:r>
            <a:endParaRPr lang="en-US" sz="1800" dirty="0"/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AB577CE8-96C4-CBD5-7829-E4182E34DB59}"/>
              </a:ext>
            </a:extLst>
          </p:cNvPr>
          <p:cNvSpPr/>
          <p:nvPr/>
        </p:nvSpPr>
        <p:spPr>
          <a:xfrm>
            <a:off x="6208487" y="6488440"/>
            <a:ext cx="9482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altLang="zh-CN" sz="1800" dirty="0">
                <a:solidFill>
                  <a:srgbClr val="DAD8E9"/>
                </a:solidFill>
                <a:latin typeface="Prompt" pitchFamily="34" charset="0"/>
                <a:cs typeface="Prompt" pitchFamily="34" charset="-120"/>
              </a:rPr>
              <a:t>4</a:t>
            </a:r>
            <a:endParaRPr lang="en-US" sz="1800" dirty="0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E5DB7A78-EAC6-2714-C663-B5197CB90B31}"/>
              </a:ext>
            </a:extLst>
          </p:cNvPr>
          <p:cNvSpPr/>
          <p:nvPr/>
        </p:nvSpPr>
        <p:spPr>
          <a:xfrm>
            <a:off x="6208487" y="1505299"/>
            <a:ext cx="9482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21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21356" y="3320891"/>
            <a:ext cx="9058037" cy="604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零门槛：No prior knowledge required 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1321356" y="4252436"/>
            <a:ext cx="5885021" cy="1580555"/>
          </a:xfrm>
          <a:prstGeom prst="roundRect">
            <a:avLst>
              <a:gd name="adj" fmla="val 578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46741" y="4477822"/>
            <a:ext cx="269009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No foundation needed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546741" y="4910852"/>
            <a:ext cx="5434251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There's no need to prior experience or knowledge, we go step-by-step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4142" y="4252436"/>
            <a:ext cx="5885021" cy="1580555"/>
          </a:xfrm>
          <a:prstGeom prst="roundRect">
            <a:avLst>
              <a:gd name="adj" fmla="val 578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9528" y="4477822"/>
            <a:ext cx="392763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Passion is the best starting point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49528" y="4910852"/>
            <a:ext cx="5434251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Come join us if you're interested! You're READY as long as you have the passion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21356" y="6050756"/>
            <a:ext cx="5885021" cy="1580555"/>
          </a:xfrm>
          <a:prstGeom prst="roundRect">
            <a:avLst>
              <a:gd name="adj" fmla="val 578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46741" y="6276142"/>
            <a:ext cx="253412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Persistence is victory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546741" y="6709172"/>
            <a:ext cx="5434251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Keep your enthusiasm, and the achievements will come to you.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4142" y="6050756"/>
            <a:ext cx="5885021" cy="1580555"/>
          </a:xfrm>
          <a:prstGeom prst="roundRect">
            <a:avLst>
              <a:gd name="adj" fmla="val 578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9528" y="6276142"/>
            <a:ext cx="381512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Exceeding expectations harvest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649528" y="6709172"/>
            <a:ext cx="5434251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You get to obtain new skills, and make new friends with the same goal. SO GO FOR IT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6024" y="629722"/>
            <a:ext cx="7544752" cy="126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探索之旅：Explore the Limitless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86024" y="2498527"/>
            <a:ext cx="513993" cy="513993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6049" y="2641508"/>
            <a:ext cx="113943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7028498" y="2498527"/>
            <a:ext cx="295513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Welcoming Atmosphere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028498" y="2952869"/>
            <a:ext cx="6802279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We welcome everyone interested to join!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6024" y="3803809"/>
            <a:ext cx="513993" cy="513993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53902" y="3946790"/>
            <a:ext cx="178237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7028498" y="3803809"/>
            <a:ext cx="3293388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Collaborating Environment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028498" y="4258151"/>
            <a:ext cx="6802279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Here, you can grow with your friends and improve together. 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6024" y="5109091"/>
            <a:ext cx="513993" cy="513993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54616" y="5246597"/>
            <a:ext cx="176689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7028498" y="5109091"/>
            <a:ext cx="3701296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Creativity with no boundaries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028498" y="5563433"/>
            <a:ext cx="6802279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Let your creativity fly, and overcome the impossible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6024" y="6414373"/>
            <a:ext cx="513993" cy="513993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50211" y="6551879"/>
            <a:ext cx="185499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028498" y="6414373"/>
            <a:ext cx="347126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Starting point for the future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028498" y="6868716"/>
            <a:ext cx="6802279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This, could be your first step into the programming world, or the door to your future career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330</Words>
  <Application>Microsoft Macintosh PowerPoint</Application>
  <PresentationFormat>自定义</PresentationFormat>
  <Paragraphs>59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Prompt</vt:lpstr>
      <vt:lpstr>Mukta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Amy Tao</cp:lastModifiedBy>
  <cp:revision>9</cp:revision>
  <dcterms:created xsi:type="dcterms:W3CDTF">2024-09-18T12:22:21Z</dcterms:created>
  <dcterms:modified xsi:type="dcterms:W3CDTF">2024-09-18T23:44:39Z</dcterms:modified>
</cp:coreProperties>
</file>